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7B93-8DCD-42FD-8356-5892D67AC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BA103-6E40-4679-A36C-8D05D3629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EC67A-23BF-4100-8DAB-133B1DAD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EE8E-A791-4959-B1E1-29982AD2A3A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73AC-FA54-4589-B5FF-B7A88041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0C7CD-20DF-46AF-AD1C-FF487011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4D0E-902D-498F-8F4E-541B741AA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7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A6BB-F124-449F-90F0-7A941558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E4FB5-2716-4E13-8A2D-86C0310F7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0E6DC-1EBB-4EA3-8E3A-954328F1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EE8E-A791-4959-B1E1-29982AD2A3A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CFABD-331A-4A6A-886F-D31256E9C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3FF37-DD8C-4692-99C8-CB1399CE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4D0E-902D-498F-8F4E-541B741AA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3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1C8E5E-5A95-45A9-BE8D-1353BCE8B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78D9A-DE3F-4BB9-B052-DFCE80463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13DFB-3BC6-453E-B037-00C75AB13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EE8E-A791-4959-B1E1-29982AD2A3A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78B9A-2598-48AB-BCDE-02AF0E4E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727F7-2AE3-4716-90AE-98A2F78A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4D0E-902D-498F-8F4E-541B741AA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7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ACD5-9FA8-413E-B59F-E77C92FD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C7400-9A74-487E-BDB2-2857DCA30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3BAF6-66E0-404E-8202-A77FD683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EE8E-A791-4959-B1E1-29982AD2A3A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E6C4-A25E-41E5-8354-3DAF7680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8CCB2-D3E8-413A-9711-27EFE7C4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4D0E-902D-498F-8F4E-541B741AA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2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7C25-1EBB-4579-8478-A1010DAF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5540B-B63A-459B-B7A6-519D7B07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86E30-A024-4228-AE4A-F41B8637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EE8E-A791-4959-B1E1-29982AD2A3A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CA1CC-9937-447D-9875-02ED4436D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24EB3-56F9-4838-8408-75D65F3F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4D0E-902D-498F-8F4E-541B741AA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2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2182-ACC6-41BE-9E97-E84078EA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AE10F-3B21-4ED6-91BA-1795A0128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C9EA6-47B4-49AA-9E15-D632A5D1E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42106-D085-4AB7-BB3B-D7CF80B61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EE8E-A791-4959-B1E1-29982AD2A3A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2C7C0-6DCD-4CA2-9CB7-25762CAA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8E99B-A00B-4BA2-881B-B3CE47B6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4D0E-902D-498F-8F4E-541B741AA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4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1828-6404-4FE5-BEE0-9D173A47D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BD496-75EA-483F-A0C3-0507E9F9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44FEE-5204-41B0-8896-79DD056A7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E48BC-BB57-4D22-95BD-6C57C3A24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F647D-9CCC-411D-A811-D251B0197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81EDE-646B-4804-9BBE-B94775614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EE8E-A791-4959-B1E1-29982AD2A3A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590A3E-C092-4A09-AAD9-12489EA1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87C20-527D-4941-A2E4-39D1D2A8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4D0E-902D-498F-8F4E-541B741AA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3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F23A-AAAE-41CE-9BC1-432D7DD0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5EF96-AFF3-4496-B6DD-F1CB6DF4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EE8E-A791-4959-B1E1-29982AD2A3A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0AEA8-6ADB-4F08-9D97-A70BAC838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C757B-6657-4905-B53A-6E89FAFB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4D0E-902D-498F-8F4E-541B741AA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9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57D31-6825-4A49-A120-CEF7B571F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EE8E-A791-4959-B1E1-29982AD2A3A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121DC-029A-4AB6-8F83-E7608013C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9CFA3-BB97-4DC3-A03D-68E1E1E9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4D0E-902D-498F-8F4E-541B741AA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9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28432-1BB1-4BDB-ABB5-A76B8BE1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058E4-6A3B-49D3-B128-C70CD3B65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F52BF-A45F-41AF-9F21-577D3107B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690D4-5288-4346-A75F-672CF17B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EE8E-A791-4959-B1E1-29982AD2A3A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744D2-F4E2-4ACE-859D-64F795D47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2F6E-01E6-4509-90AB-8790F798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4D0E-902D-498F-8F4E-541B741AA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6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D068-8774-4532-B49E-D72B279F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AB1C4A-6FB8-42C2-ACE3-9D38CA5FE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2FE45-0FFA-452A-A4AC-F2A736E9F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27A8F-5F7A-4990-AA62-B75884BD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EE8E-A791-4959-B1E1-29982AD2A3A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8F333-E868-47D9-B361-C718434C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4FC00-C997-4F88-AE68-C87E5FE2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4D0E-902D-498F-8F4E-541B741AA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2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D8568-1373-4AE0-B97A-B78428C59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79017-E250-4E1B-9DBA-697805640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89CF6-61C6-4326-9B2B-4ECE8C5C6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BEE8E-A791-4959-B1E1-29982AD2A3A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07342-A436-4D6E-A4FE-AA562FF11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81D4F-58E8-4F5C-BA72-94328505F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B4D0E-902D-498F-8F4E-541B741AA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972B9D-66D5-4CE1-AACE-DE59F4D5D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1" y="89941"/>
            <a:ext cx="11406237" cy="667811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438E4C-81A5-44C2-95DE-F145D772F817}"/>
              </a:ext>
            </a:extLst>
          </p:cNvPr>
          <p:cNvCxnSpPr>
            <a:cxnSpLocks/>
          </p:cNvCxnSpPr>
          <p:nvPr/>
        </p:nvCxnSpPr>
        <p:spPr>
          <a:xfrm>
            <a:off x="494950" y="234892"/>
            <a:ext cx="1300294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ED325-5120-4F76-AD4D-E8D38EDF30FD}"/>
              </a:ext>
            </a:extLst>
          </p:cNvPr>
          <p:cNvCxnSpPr>
            <a:cxnSpLocks/>
          </p:cNvCxnSpPr>
          <p:nvPr/>
        </p:nvCxnSpPr>
        <p:spPr>
          <a:xfrm>
            <a:off x="1795244" y="234892"/>
            <a:ext cx="1317072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BCE124-516F-424F-A5B7-320200429B41}"/>
              </a:ext>
            </a:extLst>
          </p:cNvPr>
          <p:cNvCxnSpPr>
            <a:cxnSpLocks/>
          </p:cNvCxnSpPr>
          <p:nvPr/>
        </p:nvCxnSpPr>
        <p:spPr>
          <a:xfrm>
            <a:off x="3205992" y="234892"/>
            <a:ext cx="4092430" cy="21811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9A685F-6E72-440B-8EB6-787B28396A8E}"/>
              </a:ext>
            </a:extLst>
          </p:cNvPr>
          <p:cNvCxnSpPr>
            <a:cxnSpLocks/>
          </p:cNvCxnSpPr>
          <p:nvPr/>
        </p:nvCxnSpPr>
        <p:spPr>
          <a:xfrm>
            <a:off x="7358543" y="521516"/>
            <a:ext cx="0" cy="39288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D35E5B-2DEF-484B-AEF5-CDACBAED9418}"/>
              </a:ext>
            </a:extLst>
          </p:cNvPr>
          <p:cNvCxnSpPr>
            <a:cxnSpLocks/>
          </p:cNvCxnSpPr>
          <p:nvPr/>
        </p:nvCxnSpPr>
        <p:spPr>
          <a:xfrm flipH="1">
            <a:off x="6895750" y="914400"/>
            <a:ext cx="402673" cy="31878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5EB096-3253-468A-8EB8-0A38ECF8D200}"/>
              </a:ext>
            </a:extLst>
          </p:cNvPr>
          <p:cNvCxnSpPr>
            <a:cxnSpLocks/>
          </p:cNvCxnSpPr>
          <p:nvPr/>
        </p:nvCxnSpPr>
        <p:spPr>
          <a:xfrm flipH="1">
            <a:off x="6347670" y="1359017"/>
            <a:ext cx="397080" cy="86546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C26777-581B-439F-8088-C959D692F3DD}"/>
              </a:ext>
            </a:extLst>
          </p:cNvPr>
          <p:cNvCxnSpPr>
            <a:cxnSpLocks/>
          </p:cNvCxnSpPr>
          <p:nvPr/>
        </p:nvCxnSpPr>
        <p:spPr>
          <a:xfrm flipH="1">
            <a:off x="6095999" y="2442595"/>
            <a:ext cx="125836" cy="47677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55AC7C-07B4-4A75-AB08-BF76B399D28D}"/>
              </a:ext>
            </a:extLst>
          </p:cNvPr>
          <p:cNvCxnSpPr>
            <a:cxnSpLocks/>
          </p:cNvCxnSpPr>
          <p:nvPr/>
        </p:nvCxnSpPr>
        <p:spPr>
          <a:xfrm flipH="1">
            <a:off x="6031684" y="3002560"/>
            <a:ext cx="64315" cy="93607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42265D8-86E7-4B13-917E-88D097F2D256}"/>
              </a:ext>
            </a:extLst>
          </p:cNvPr>
          <p:cNvCxnSpPr>
            <a:cxnSpLocks/>
          </p:cNvCxnSpPr>
          <p:nvPr/>
        </p:nvCxnSpPr>
        <p:spPr>
          <a:xfrm>
            <a:off x="6063842" y="4111305"/>
            <a:ext cx="157993" cy="164354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61B21D8-A535-411C-BFA3-8F3144044D27}"/>
              </a:ext>
            </a:extLst>
          </p:cNvPr>
          <p:cNvCxnSpPr>
            <a:cxnSpLocks/>
          </p:cNvCxnSpPr>
          <p:nvPr/>
        </p:nvCxnSpPr>
        <p:spPr>
          <a:xfrm flipH="1">
            <a:off x="6158917" y="5808447"/>
            <a:ext cx="72706" cy="42457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1C68D35-74CE-4E44-B749-A8ABF671BC8F}"/>
              </a:ext>
            </a:extLst>
          </p:cNvPr>
          <p:cNvCxnSpPr>
            <a:cxnSpLocks/>
          </p:cNvCxnSpPr>
          <p:nvPr/>
        </p:nvCxnSpPr>
        <p:spPr>
          <a:xfrm flipH="1">
            <a:off x="5977155" y="6237684"/>
            <a:ext cx="162188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FD396EC-F7C7-4E0D-89B1-F4D6390F5CBE}"/>
              </a:ext>
            </a:extLst>
          </p:cNvPr>
          <p:cNvSpPr txBox="1"/>
          <p:nvPr/>
        </p:nvSpPr>
        <p:spPr>
          <a:xfrm>
            <a:off x="4474128" y="4885117"/>
            <a:ext cx="1364610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Bike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Valet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EA33AEE-8BDE-4C19-AFA0-52B2E88A7116}"/>
              </a:ext>
            </a:extLst>
          </p:cNvPr>
          <p:cNvCxnSpPr>
            <a:cxnSpLocks/>
          </p:cNvCxnSpPr>
          <p:nvPr/>
        </p:nvCxnSpPr>
        <p:spPr>
          <a:xfrm>
            <a:off x="5630412" y="5808447"/>
            <a:ext cx="313188" cy="4245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2F5FFD8-A267-4955-9951-8CB7E9F64631}"/>
              </a:ext>
            </a:extLst>
          </p:cNvPr>
          <p:cNvSpPr txBox="1"/>
          <p:nvPr/>
        </p:nvSpPr>
        <p:spPr>
          <a:xfrm>
            <a:off x="906013" y="439964"/>
            <a:ext cx="2239859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to the Diversion Channel trail begin south of Alameda Blvd, and east of Edith.</a:t>
            </a: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DC19FABB-0B92-4D54-A01F-94FAF2BF0F69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3145872" y="234893"/>
            <a:ext cx="318781" cy="71290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6CD6B4A8-FB10-42CC-9B8F-5429F9F11F08}"/>
              </a:ext>
            </a:extLst>
          </p:cNvPr>
          <p:cNvCxnSpPr>
            <a:cxnSpLocks/>
            <a:stCxn id="39" idx="1"/>
          </p:cNvCxnSpPr>
          <p:nvPr/>
        </p:nvCxnSpPr>
        <p:spPr>
          <a:xfrm rot="10800000">
            <a:off x="604017" y="234898"/>
            <a:ext cx="301997" cy="71289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6B4DF433-D4DE-4905-B185-2AB64BD68640}"/>
              </a:ext>
            </a:extLst>
          </p:cNvPr>
          <p:cNvSpPr/>
          <p:nvPr/>
        </p:nvSpPr>
        <p:spPr>
          <a:xfrm>
            <a:off x="5759042" y="6111379"/>
            <a:ext cx="260059" cy="243281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102A05-20E7-4375-B16B-6A847CAAB390}"/>
              </a:ext>
            </a:extLst>
          </p:cNvPr>
          <p:cNvSpPr txBox="1"/>
          <p:nvPr/>
        </p:nvSpPr>
        <p:spPr>
          <a:xfrm>
            <a:off x="8930244" y="2919369"/>
            <a:ext cx="185255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LAUNCH FIELD</a:t>
            </a:r>
          </a:p>
        </p:txBody>
      </p:sp>
    </p:spTree>
    <p:extLst>
      <p:ext uri="{BB962C8B-B14F-4D97-AF65-F5344CB8AC3E}">
        <p14:creationId xmlns:p14="http://schemas.microsoft.com/office/powerpoint/2010/main" val="4073919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22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Brady.</dc:creator>
  <cp:lastModifiedBy>Amanda Brady.</cp:lastModifiedBy>
  <cp:revision>6</cp:revision>
  <dcterms:created xsi:type="dcterms:W3CDTF">2022-08-10T14:55:02Z</dcterms:created>
  <dcterms:modified xsi:type="dcterms:W3CDTF">2022-08-11T22:14:25Z</dcterms:modified>
</cp:coreProperties>
</file>